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D858-2F62-44E3-BCED-6634F15DF8C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4BC-4DA7-4595-A73F-C06FF490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1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D858-2F62-44E3-BCED-6634F15DF8C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4BC-4DA7-4595-A73F-C06FF490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D858-2F62-44E3-BCED-6634F15DF8C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4BC-4DA7-4595-A73F-C06FF490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2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D858-2F62-44E3-BCED-6634F15DF8C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4BC-4DA7-4595-A73F-C06FF490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D858-2F62-44E3-BCED-6634F15DF8C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4BC-4DA7-4595-A73F-C06FF490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D858-2F62-44E3-BCED-6634F15DF8C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4BC-4DA7-4595-A73F-C06FF490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2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D858-2F62-44E3-BCED-6634F15DF8C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4BC-4DA7-4595-A73F-C06FF490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6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D858-2F62-44E3-BCED-6634F15DF8C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4BC-4DA7-4595-A73F-C06FF490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2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D858-2F62-44E3-BCED-6634F15DF8C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4BC-4DA7-4595-A73F-C06FF490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D858-2F62-44E3-BCED-6634F15DF8C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4BC-4DA7-4595-A73F-C06FF490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8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D858-2F62-44E3-BCED-6634F15DF8C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4BC-4DA7-4595-A73F-C06FF490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8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D858-2F62-44E3-BCED-6634F15DF8C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EA4BC-4DA7-4595-A73F-C06FF4900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66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6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5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4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9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4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5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5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7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6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0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1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45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Житницкий Павел Сергеевич</dc:creator>
  <cp:lastModifiedBy>Житницкий Павел Сергеевич</cp:lastModifiedBy>
  <cp:revision>1</cp:revision>
  <dcterms:created xsi:type="dcterms:W3CDTF">2024-03-04T13:22:31Z</dcterms:created>
  <dcterms:modified xsi:type="dcterms:W3CDTF">2024-03-04T13:22:53Z</dcterms:modified>
</cp:coreProperties>
</file>